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elslai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fnKjA7KRn6tPO-ZtBrO0UYLcMetHgKuSCoxZmW6RvJEzsjtg/viewform?vc=0&amp;c=0&amp;w=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576467B-8CB4-4B80-A493-3372BA952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FE8A4216-9851-43B5-AAD0-BF70986C7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920" y="1256773"/>
            <a:ext cx="3314855" cy="17417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D417C-D6F6-4C08-87EA-E8AB759F6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07EFF712-83DE-469D-B4DF-FD35052D0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849" y="2092960"/>
            <a:ext cx="5893871" cy="1614630"/>
          </a:xfrm>
        </p:spPr>
        <p:txBody>
          <a:bodyPr>
            <a:normAutofit fontScale="90000"/>
          </a:bodyPr>
          <a:lstStyle/>
          <a:p>
            <a:r>
              <a:rPr lang="et-EE" sz="4000" b="1" dirty="0"/>
              <a:t>Rapla maakonna sulgpalli </a:t>
            </a:r>
            <a:r>
              <a:rPr lang="et-EE" sz="4000" b="1"/>
              <a:t>meistrivõistlused 2020</a:t>
            </a:r>
            <a:br>
              <a:rPr lang="et-EE" sz="4000" b="1"/>
            </a:br>
            <a:br>
              <a:rPr lang="et-EE" sz="4000" b="1" dirty="0"/>
            </a:br>
            <a:r>
              <a:rPr lang="et-EE" sz="3100" dirty="0"/>
              <a:t>SADOLIN SPORDIHOONES</a:t>
            </a:r>
            <a:br>
              <a:rPr lang="et-EE" sz="4000" b="1" dirty="0"/>
            </a:br>
            <a:br>
              <a:rPr lang="et-EE" sz="2900" dirty="0"/>
            </a:br>
            <a:br>
              <a:rPr lang="et-EE" sz="2700" dirty="0"/>
            </a:br>
            <a:br>
              <a:rPr lang="et-EE" sz="2700" dirty="0"/>
            </a:br>
            <a:r>
              <a:rPr lang="et-EE" sz="2700" dirty="0"/>
              <a:t>ÜKSIKMÄNGUS </a:t>
            </a:r>
            <a:r>
              <a:rPr lang="et-EE" sz="2700" b="1" dirty="0"/>
              <a:t>22. </a:t>
            </a:r>
            <a:r>
              <a:rPr lang="et-EE" sz="2700" b="1" dirty="0" err="1"/>
              <a:t>novembRIL</a:t>
            </a:r>
            <a:r>
              <a:rPr lang="et-EE" sz="2700" b="1" dirty="0"/>
              <a:t> </a:t>
            </a:r>
            <a:r>
              <a:rPr lang="et-EE" sz="2700" dirty="0"/>
              <a:t>KELL 12 - 16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B1C02D47-1E75-493E-BC52-6F2C1327C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738" y="4815840"/>
            <a:ext cx="7389342" cy="81647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t-EE" sz="2000" dirty="0"/>
              <a:t>Registreerimine  kuni 18. november </a:t>
            </a:r>
            <a:r>
              <a:rPr lang="et-EE" sz="2000" b="1" dirty="0">
                <a:hlinkClick r:id="rId3"/>
              </a:rPr>
              <a:t>SIIN</a:t>
            </a:r>
            <a:endParaRPr lang="et-EE" sz="20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6C2721-C032-47B7-8FC9-6EF6D015B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056F0E-D8E0-4F29-BB2A-509EFF36F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2EB1BA-CC13-4F75-BA7F-FE4182E19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9B2A80E-C52C-4AF5-9000-D9E4C77CD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lt 3">
            <a:extLst>
              <a:ext uri="{FF2B5EF4-FFF2-40B4-BE49-F238E27FC236}">
                <a16:creationId xmlns:a16="http://schemas.microsoft.com/office/drawing/2014/main" id="{0BF589F5-1F84-4FD9-8B40-F26D53F6F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4745" y="2868179"/>
            <a:ext cx="2241015" cy="308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2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27</Words>
  <Application>Microsoft Office PowerPoint</Application>
  <PresentationFormat>Laiekraan</PresentationFormat>
  <Paragraphs>2</Paragraphs>
  <Slides>1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2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</vt:i4>
      </vt:variant>
    </vt:vector>
  </HeadingPairs>
  <TitlesOfParts>
    <vt:vector size="4" baseType="lpstr">
      <vt:lpstr>Century Gothic</vt:lpstr>
      <vt:lpstr>Garamond</vt:lpstr>
      <vt:lpstr>Savon</vt:lpstr>
      <vt:lpstr>Rapla maakonna sulgpalli meistrivõistlused 2020  SADOLIN SPORDIHOONES    ÜKSIKMÄNGUS 22. novembRIL KELL 12 - 16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Rapla maakonna sulgpalli meistrivõistlused 2020 SADOLIN SPORDIHOONES   paarismängudes 28. MÄRTS KELL 12-17 ÜKSIKMÄNGUS 26. APRILL KELL 13-16</dc:title>
  <dc:creator>Kasutaja</dc:creator>
  <cp:lastModifiedBy>Ülle Laasner</cp:lastModifiedBy>
  <cp:revision>11</cp:revision>
  <dcterms:created xsi:type="dcterms:W3CDTF">2020-02-28T21:47:51Z</dcterms:created>
  <dcterms:modified xsi:type="dcterms:W3CDTF">2020-11-16T21:26:59Z</dcterms:modified>
</cp:coreProperties>
</file>